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EC2"/>
    <a:srgbClr val="1C0F47"/>
    <a:srgbClr val="6F4EDA"/>
    <a:srgbClr val="524F7D"/>
    <a:srgbClr val="5C5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6D3A9-6E46-4F84-96E8-648ABB5D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EA0D6D-DFD5-4D5D-A5AF-EB517060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727395-0D9A-4F57-A9CF-578DC0F0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71334E-A1E3-491B-B566-00088BDA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448EA-3D57-471F-9A22-BA0C5F4C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2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EE0448-6F88-45FA-BFDC-F4D95532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8981E1-E20A-40D9-A266-78412EE80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DD298-6C6C-492F-9850-C85E1451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81E043-BE29-4619-BEBF-80F1F1A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8941E-9A8B-4EA1-BAEA-1FB05D3D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14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4796BD-0A6C-4A88-A01E-491B973BF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6126E4-DAA4-4A56-AEE3-351983536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AC3A7B-8B81-415E-9B70-1AEFF473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B89A4-9B22-40A8-9960-37F77FC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99E438-921F-4191-9923-BEDA3A37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6AC17-68AE-4811-AA61-F920621F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F3CF3-8FED-45C6-8FEB-8F9AF9C0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7F2D8-98E2-4B05-B0B3-22727CD5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E2E96A-F4BE-45C1-B97C-BC2D9208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799B54-5B83-4ED1-8BEC-826C49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8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429B4-902B-4B29-A230-ED95349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F2582F-AD2E-4E2A-A482-73819095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7F7EF-2984-4798-8B3E-99FD4EAC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4A201-C6FA-4BD1-A8D3-862A2404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B19632-619C-464E-8A95-B7291B9A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34889-A825-40E9-89C3-97330085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8DC62-ABAB-4D58-8DC4-8DDD0028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097200-F6E4-4AB3-92D1-8FB0F7C69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C186B-464B-4BAA-AC58-F53430A6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CAF187-BDFB-42A6-8ACA-E1B1E9A6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6F323F-FC49-42D1-85F1-73269B7B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4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99294-BAF6-4647-A42A-53B071E8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391E96-40DE-4206-9367-8A766772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04525D-9BED-4F45-9024-C764F7DC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AD3D49-9CA5-4234-9256-0A3961D0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57594C-976F-42E7-912C-5F3ADB414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91AE3A-43AC-4488-BD5B-CBEB6D1E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BB672F0-33C5-4A0E-800A-8E228770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0FDA97-C0C8-4173-841C-DA1D45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4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C6FD3-AA95-4220-8543-00C2A1CE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BFEC03-8A7D-48D6-8D8F-839A6B5A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9F436E-CE85-400E-9708-C2BAD7CC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D76359-C334-4099-B61D-2FC4962E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86893A-B550-4D71-BD5D-16014FFB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863C4F-DC11-431D-8257-4FE8B782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AFC44C-6EFD-4B8C-A9FD-00FED804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82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CCB4E-6858-4B41-96B2-74AAF0D8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00242-CD66-481F-AC5F-749365A56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5232A9-C6FC-4615-81CB-6D5B0DBB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006FC8-58F1-4988-8A80-81DE485A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4CFC71-370C-41EC-B028-13FC3CBD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0E10A5-CFB2-4B12-8A52-E7C3A42E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8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AE8BD-EA3D-4C4C-B01F-3AAE276C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D2C149-8691-4054-8AF0-C9006D89E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F4CA55-C815-4BA6-8F8F-ACD57A8D7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27CCF2-616F-4F94-A7FE-3BE5F8DD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BB9182-8B7F-4A29-AE31-81FB9EE5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51D35D-EB1D-4522-8314-5C200C5D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6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2FC8AF-3E23-49C1-B70C-28E4C097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C993C7-B6B4-4CFB-8116-88DF55FC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342C2-D6C9-401B-9CE3-80320397D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2275-FB47-4AA7-8115-81BFB3E251AC}" type="datetimeFigureOut">
              <a:rPr lang="fr-FR" smtClean="0"/>
              <a:t>09/09/2021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7A327-3F46-42A9-8647-6417531B1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7B307B-969D-4193-901A-21C8CDBF8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D97B-1301-4A00-8DD0-704A3B8E5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24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1C0F47"/>
            </a:gs>
            <a:gs pos="100000">
              <a:srgbClr val="5C588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7CAAB-7F2C-41B6-8F1F-0525A449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69440"/>
            <a:ext cx="8198680" cy="702744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C34E0AC-D183-4051-8058-F56DDD36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2250" y="-505851"/>
            <a:ext cx="2589189" cy="25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100000">
              <a:srgbClr val="524F7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94604">
            <a:off x="5236870" y="347674"/>
            <a:ext cx="7980242" cy="79535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94700B-4712-450B-9676-64AAC9A4B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05" y="0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87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79000">
              <a:srgbClr val="1C0F47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64693" y="1205804"/>
            <a:ext cx="7980242" cy="79535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ACC7D0B-F61A-4B16-BDAC-7FA4386AF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46" y="196948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7B4764-45B7-468D-8FDE-914AD610F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36" y="858128"/>
            <a:ext cx="3817678" cy="685800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88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>
                <a:lumMod val="85000"/>
              </a:schemeClr>
            </a:gs>
            <a:gs pos="9700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C927932-9748-4E1B-9054-CC8C76AF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334835" y="-2705015"/>
            <a:ext cx="7980242" cy="79535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36BD32-F7C2-42FF-9B39-885622C08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98474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4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F07FC51B-8F01-4F54-AFD3-0315E559C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5755" y="1750254"/>
            <a:ext cx="2644726" cy="264472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370" y="68872"/>
            <a:ext cx="6667500" cy="672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F95800-6ADC-46C4-9907-4282AB988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61" y="211015"/>
            <a:ext cx="3817678" cy="685800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708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641" y="66675"/>
            <a:ext cx="6667500" cy="672465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2044F7E-34DD-4B83-B9D1-2CDD15896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477" y="1777802"/>
            <a:ext cx="2706933" cy="240616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DA341A-EA31-41B6-B72D-C202E45D3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27" y="0"/>
            <a:ext cx="3817678" cy="6858000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36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C0F47"/>
            </a:gs>
            <a:gs pos="0">
              <a:srgbClr val="6F4ED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11C73F6C-466D-4888-A2A9-7B6BC47B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8413" y="-1199418"/>
            <a:ext cx="6667500" cy="672465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F4782CE-1282-4F64-A9CD-BAC3D0527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262" y="949529"/>
            <a:ext cx="2627801" cy="2627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C8AD89-C81B-4112-B2C9-10455320A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61" y="0"/>
            <a:ext cx="3817678" cy="6858000"/>
          </a:xfrm>
          <a:prstGeom prst="rect">
            <a:avLst/>
          </a:prstGeom>
          <a:effectLst>
            <a:outerShdw blurRad="2032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442EA8-8E7D-481C-8E7B-C0922E40F571}"/>
              </a:ext>
            </a:extLst>
          </p:cNvPr>
          <p:cNvSpPr txBox="1"/>
          <p:nvPr/>
        </p:nvSpPr>
        <p:spPr>
          <a:xfrm>
            <a:off x="3852911" y="5575853"/>
            <a:ext cx="31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Easter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Egg se cache au sein du </a:t>
            </a:r>
            <a:r>
              <a:rPr lang="fr-FR" dirty="0" err="1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algn="just"/>
            <a:r>
              <a:rPr lang="fr-FR" dirty="0">
                <a:solidFill>
                  <a:srgbClr val="A19EC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devinerez-vous l’endroit ?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EB2AC9E-A679-43CC-ADC7-65DA3BC0C8ED}"/>
              </a:ext>
            </a:extLst>
          </p:cNvPr>
          <p:cNvCxnSpPr>
            <a:cxnSpLocks/>
          </p:cNvCxnSpPr>
          <p:nvPr/>
        </p:nvCxnSpPr>
        <p:spPr>
          <a:xfrm flipV="1">
            <a:off x="6762162" y="5499651"/>
            <a:ext cx="1440934" cy="65188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7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</Words>
  <Application>Microsoft Office PowerPoint</Application>
  <PresentationFormat>Grand écran</PresentationFormat>
  <Paragraphs>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3</cp:revision>
  <dcterms:created xsi:type="dcterms:W3CDTF">2021-09-09T17:40:57Z</dcterms:created>
  <dcterms:modified xsi:type="dcterms:W3CDTF">2021-09-09T18:37:50Z</dcterms:modified>
</cp:coreProperties>
</file>